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4" y="-12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1161-5E5F-4C1B-AB9B-880D73CD2F8B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4C77-38BB-49D2-9BA3-81ED33A93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81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1161-5E5F-4C1B-AB9B-880D73CD2F8B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4C77-38BB-49D2-9BA3-81ED33A93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56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1161-5E5F-4C1B-AB9B-880D73CD2F8B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4C77-38BB-49D2-9BA3-81ED33A93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8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1161-5E5F-4C1B-AB9B-880D73CD2F8B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4C77-38BB-49D2-9BA3-81ED33A93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88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1161-5E5F-4C1B-AB9B-880D73CD2F8B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4C77-38BB-49D2-9BA3-81ED33A93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95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1161-5E5F-4C1B-AB9B-880D73CD2F8B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4C77-38BB-49D2-9BA3-81ED33A93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92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1161-5E5F-4C1B-AB9B-880D73CD2F8B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4C77-38BB-49D2-9BA3-81ED33A93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72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1161-5E5F-4C1B-AB9B-880D73CD2F8B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4C77-38BB-49D2-9BA3-81ED33A93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22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1161-5E5F-4C1B-AB9B-880D73CD2F8B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4C77-38BB-49D2-9BA3-81ED33A93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20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1161-5E5F-4C1B-AB9B-880D73CD2F8B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4C77-38BB-49D2-9BA3-81ED33A93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715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1161-5E5F-4C1B-AB9B-880D73CD2F8B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4C77-38BB-49D2-9BA3-81ED33A93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36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91161-5E5F-4C1B-AB9B-880D73CD2F8B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54C77-38BB-49D2-9BA3-81ED33A93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26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Акция «Окна ПОБЕДЫ»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МБОУ СОШ № 49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426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75 летПОБЕДЫ\IMG-20200505-WA004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100" y="260648"/>
            <a:ext cx="4399136" cy="586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93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80094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383299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935" y="1600200"/>
            <a:ext cx="3016130" cy="4525963"/>
          </a:xfrm>
        </p:spPr>
      </p:pic>
    </p:spTree>
    <p:extLst>
      <p:ext uri="{BB962C8B-B14F-4D97-AF65-F5344CB8AC3E}">
        <p14:creationId xmlns:p14="http://schemas.microsoft.com/office/powerpoint/2010/main" val="2315144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346289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444418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305" y="1600200"/>
            <a:ext cx="2549390" cy="4525963"/>
          </a:xfrm>
        </p:spPr>
      </p:pic>
    </p:spTree>
    <p:extLst>
      <p:ext uri="{BB962C8B-B14F-4D97-AF65-F5344CB8AC3E}">
        <p14:creationId xmlns:p14="http://schemas.microsoft.com/office/powerpoint/2010/main" val="326732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41167600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Office PowerPoint</Application>
  <PresentationFormat>Экран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Акция «Окна ПОБЕДЫ»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Акция «Окна ПОБЕДЫ»</dc:title>
  <dc:creator>Admin</dc:creator>
  <cp:lastModifiedBy>Admin</cp:lastModifiedBy>
  <cp:revision>2</cp:revision>
  <dcterms:created xsi:type="dcterms:W3CDTF">2020-05-07T16:28:43Z</dcterms:created>
  <dcterms:modified xsi:type="dcterms:W3CDTF">2020-05-07T16:33:22Z</dcterms:modified>
</cp:coreProperties>
</file>