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45" d="100"/>
          <a:sy n="45" d="100"/>
        </p:scale>
        <p:origin x="-114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Михаил Григорьевич Вишневский</a:t>
            </a:r>
            <a:br>
              <a:rPr lang="ru-RU" dirty="0" smtClean="0"/>
            </a:br>
            <a:r>
              <a:rPr lang="ru-RU" dirty="0" smtClean="0"/>
              <a:t>(1918-1945)-</a:t>
            </a:r>
            <a:br>
              <a:rPr lang="ru-RU" dirty="0" smtClean="0"/>
            </a:br>
            <a:r>
              <a:rPr lang="ru-RU" dirty="0" smtClean="0"/>
              <a:t>Герой Советского Союза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072074"/>
            <a:ext cx="4214810" cy="178592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       Подготовила  ученица</a:t>
            </a:r>
          </a:p>
          <a:p>
            <a:pPr algn="l"/>
            <a:r>
              <a:rPr lang="ru-RU" dirty="0" smtClean="0"/>
              <a:t>        8 «б» класса</a:t>
            </a:r>
          </a:p>
          <a:p>
            <a:pPr algn="l"/>
            <a:r>
              <a:rPr lang="ru-RU" dirty="0" smtClean="0"/>
              <a:t>        </a:t>
            </a:r>
            <a:r>
              <a:rPr lang="ru-RU" dirty="0" err="1" smtClean="0"/>
              <a:t>Просолова</a:t>
            </a:r>
            <a:r>
              <a:rPr lang="ru-RU" dirty="0" smtClean="0"/>
              <a:t> София </a:t>
            </a:r>
          </a:p>
          <a:p>
            <a:pPr algn="l"/>
            <a:r>
              <a:rPr lang="ru-RU" dirty="0" smtClean="0"/>
              <a:t>         МБОУ СОШ №49</a:t>
            </a:r>
          </a:p>
          <a:p>
            <a:pPr algn="l"/>
            <a:r>
              <a:rPr lang="ru-RU" dirty="0" smtClean="0"/>
              <a:t>         Город Краснодар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6143636" y="2500306"/>
            <a:ext cx="1500198" cy="8572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Вишневский Михаил Григорьевич (1918-1945гг)-участник Великой Отечественной Войны, командир батальона 292-го гвардейского стрелкового полка (97-я гвардейская стрелковая дивизия, 5-я гвардейская армия, 1-й Украинский фронт), гвардии майор герой советского союза.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Содержимое 6" descr="e89bd51020a69941329a47f1863d7f0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571480"/>
            <a:ext cx="3643338" cy="54851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Родился 11 мая 1918 года в с. </a:t>
            </a:r>
            <a:r>
              <a:rPr lang="ru-RU" dirty="0" err="1" smtClean="0">
                <a:solidFill>
                  <a:schemeClr val="bg1"/>
                </a:solidFill>
              </a:rPr>
              <a:t>Новомихайловское</a:t>
            </a:r>
            <a:r>
              <a:rPr lang="ru-RU" dirty="0" smtClean="0">
                <a:solidFill>
                  <a:schemeClr val="bg1"/>
                </a:solidFill>
              </a:rPr>
              <a:t>, ныне </a:t>
            </a:r>
            <a:r>
              <a:rPr lang="ru-RU" dirty="0" err="1" smtClean="0">
                <a:solidFill>
                  <a:schemeClr val="bg1"/>
                </a:solidFill>
              </a:rPr>
              <a:t>Гулькевичского</a:t>
            </a:r>
            <a:r>
              <a:rPr lang="ru-RU" dirty="0" smtClean="0">
                <a:solidFill>
                  <a:schemeClr val="bg1"/>
                </a:solidFill>
              </a:rPr>
              <a:t> района Краснодарского края, в семье крестьянина. Русский. В раннем возрасте Михаила его родители переехали на хутор Заря Свободы (территория современного Кочубеевского района Ставропольского края).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1925 году окончил семилетнюю школу на хуторе Заря Свободы. После школы и до призыва в армию работал чабаном в родном колхозе вместе с отцом.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Красной Армии в 1937—1940 годах и с 1941 года. В боях в Великую Отечественную войну — с 1941 года. Член ВКП(б)/КПСС с 1941 года.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642918"/>
            <a:ext cx="4352956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Командир батальона 292-го гвардейского стрелкового полка гвардии майор Михаил Вишневский отличился в бою в ночь на 6 февраля 1945 года. Батальон, находясь в окружении, отбил все атаки противника у населённого пункта </a:t>
            </a:r>
            <a:r>
              <a:rPr lang="ru-RU" dirty="0" err="1" smtClean="0">
                <a:solidFill>
                  <a:schemeClr val="bg1"/>
                </a:solidFill>
              </a:rPr>
              <a:t>Гёлльнерхайн</a:t>
            </a:r>
            <a:r>
              <a:rPr lang="ru-RU" dirty="0" smtClean="0">
                <a:solidFill>
                  <a:schemeClr val="bg1"/>
                </a:solidFill>
              </a:rPr>
              <a:t> (юго-западнее г. </a:t>
            </a:r>
            <a:r>
              <a:rPr lang="ru-RU" dirty="0" err="1" smtClean="0">
                <a:solidFill>
                  <a:schemeClr val="bg1"/>
                </a:solidFill>
              </a:rPr>
              <a:t>Олава</a:t>
            </a:r>
            <a:r>
              <a:rPr lang="ru-RU" dirty="0" smtClean="0">
                <a:solidFill>
                  <a:schemeClr val="bg1"/>
                </a:solidFill>
              </a:rPr>
              <a:t>, Польша) и удержал рубеж на левом берегу Одера, создав тем самым благоприятные условия для дальнейшего наступления полка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0011-007-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0" y="714356"/>
            <a:ext cx="4286280" cy="50006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352956" cy="5715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23 февраля 1945 года батальон Вишневского получил задачу овладеть опорным пунктом немецкой обороны деревней </a:t>
            </a:r>
            <a:r>
              <a:rPr lang="ru-RU" dirty="0" err="1" smtClean="0">
                <a:solidFill>
                  <a:schemeClr val="bg1"/>
                </a:solidFill>
              </a:rPr>
              <a:t>Вильмансдорф</a:t>
            </a:r>
            <a:r>
              <a:rPr lang="ru-RU" dirty="0" smtClean="0">
                <a:solidFill>
                  <a:schemeClr val="bg1"/>
                </a:solidFill>
              </a:rPr>
              <a:t>. Преодолев горно-лесистую местность, батальон стремительным ударом овладел деревней и, развивая наступление, захватил господствующую высоту 442,2.  Противник, не смирившись с потерей выгодных оборонительных рубежей, подтянул крупные резервы с танками и самоходными артиллерийскими установками и 24 февраля перешёл в контратаку. 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upload-73frontoviebudni1600-pic4_zoom-1500x1500-609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071546"/>
            <a:ext cx="4429156" cy="435771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49580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Ему удалось потеснить кавалерийские подразделения, прикрывавшие фланги батальона, и создать угрозу его окружения. В критической ситуации гвардии майор Вишневский, продемонстрировав железную волю, остановил отступающих кавалеристов и лично повёл их в бой. Враг был отброшен на исходные позиции, но М. Г. Вишневский геройски погиб. Лишившись своего командира, батальон уступил давлению превосходящих сил противника и отступил. Тело Михаила Ивановича было оставлено в деревне </a:t>
            </a:r>
            <a:r>
              <a:rPr lang="ru-RU" dirty="0" err="1" smtClean="0">
                <a:solidFill>
                  <a:schemeClr val="bg1"/>
                </a:solidFill>
              </a:rPr>
              <a:t>Вильмансдорф</a:t>
            </a:r>
            <a:r>
              <a:rPr lang="ru-RU" dirty="0" smtClean="0">
                <a:solidFill>
                  <a:schemeClr val="bg1"/>
                </a:solidFill>
              </a:rPr>
              <a:t>, вскоре занятой немцами.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2018-04-09-27-039_0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2" y="928670"/>
            <a:ext cx="4429156" cy="42862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Звание Героя Советского Союза присвоено </a:t>
            </a:r>
            <a:r>
              <a:rPr lang="en-US" dirty="0" smtClean="0">
                <a:solidFill>
                  <a:schemeClr val="bg1"/>
                </a:solidFill>
              </a:rPr>
              <a:t>27</a:t>
            </a:r>
            <a:r>
              <a:rPr lang="ru-RU" dirty="0" smtClean="0">
                <a:solidFill>
                  <a:schemeClr val="bg1"/>
                </a:solidFill>
              </a:rPr>
              <a:t> июня 1945 года посмертно.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Награждён орденом Ленина, двумя орденами Красного Знамени, орденом Кутузова 3 степени, Александра Невского, двумя орденами Красной Звезды и медалью «За оборону Сталинграда».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Имя Героя носит переулок в селе Кочубеевское Ставропольского края.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 1968 году в сельском парке был установлен монумент, который в 1992 году был перенесен на центральную площадь в составе общего монумента погибшим воинам в Великой Отечественной войне.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 так же  теперь имя этого героя теперь носит наша школа.(МБОУ СОШ №49)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</TotalTime>
  <Words>273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Михаил Григорьевич Вишневский (1918-1945)- Герой Советского Союза </vt:lpstr>
      <vt:lpstr>Презентация PowerPoint</vt:lpstr>
      <vt:lpstr>Биография</vt:lpstr>
      <vt:lpstr>Презентация PowerPoint</vt:lpstr>
      <vt:lpstr>Презентация PowerPoint</vt:lpstr>
      <vt:lpstr>Презентация PowerPoint</vt:lpstr>
      <vt:lpstr>Награды</vt:lpstr>
      <vt:lpstr>Память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Григорьевич вишневский- герой советского союза.</dc:title>
  <dc:creator>User</dc:creator>
  <cp:lastModifiedBy>Admin</cp:lastModifiedBy>
  <cp:revision>15</cp:revision>
  <dcterms:created xsi:type="dcterms:W3CDTF">2019-12-11T13:54:45Z</dcterms:created>
  <dcterms:modified xsi:type="dcterms:W3CDTF">2020-05-07T16:45:28Z</dcterms:modified>
</cp:coreProperties>
</file>